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9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A7F69C-3C54-4801-9745-978168536C92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982A4B2-8F99-4594-A17D-ECA81C368B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/>
              <a:t>Целиноград </a:t>
            </a:r>
            <a:r>
              <a:rPr lang="ru-RU" i="1" dirty="0" err="1" smtClean="0"/>
              <a:t>ауданы</a:t>
            </a:r>
            <a:endParaRPr lang="ru-RU" i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№43 орта </a:t>
            </a:r>
            <a:r>
              <a:rPr lang="ru-RU" b="1" dirty="0" err="1" smtClean="0"/>
              <a:t>мектебі</a:t>
            </a:r>
            <a:endParaRPr lang="ru-RU" b="1" dirty="0" smtClean="0"/>
          </a:p>
          <a:p>
            <a:r>
              <a:rPr lang="kk-KZ" b="1" dirty="0" smtClean="0"/>
              <a:t> Р.Қошкарбаев ауылы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23\Desktop\столовая\IMG_3628-18-01-19-01-2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14414" y="714356"/>
            <a:ext cx="6929486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Users\123\Desktop\столовая\IMG_3629-18-01-19-01-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732" y="222366"/>
            <a:ext cx="3625392" cy="2710244"/>
          </a:xfrm>
          <a:prstGeom prst="rect">
            <a:avLst/>
          </a:prstGeom>
          <a:noFill/>
        </p:spPr>
      </p:pic>
      <p:pic>
        <p:nvPicPr>
          <p:cNvPr id="5122" name="Picture 2" descr="C:\Users\123\Desktop\столовая\IMG_3631-18-01-19-01-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1" y="3466454"/>
            <a:ext cx="3867856" cy="289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123\Desktop\столовая\IMG_3632-18-01-19-01-2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14349" y="593674"/>
            <a:ext cx="3571900" cy="2670255"/>
          </a:xfrm>
          <a:prstGeom prst="rect">
            <a:avLst/>
          </a:prstGeom>
          <a:noFill/>
        </p:spPr>
      </p:pic>
      <p:pic>
        <p:nvPicPr>
          <p:cNvPr id="4098" name="Picture 2" descr="C:\Users\123\Desktop\столовая\IMG_3633-18-01-19-01-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35809"/>
            <a:ext cx="3500462" cy="2616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argoo.gov.kz/media/img/photogallery/5087c6704523b.jpg?t=5087c670546e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071546"/>
            <a:ext cx="6286544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123\Desktop\столовая\PHOTO-2019-01-18-12-55-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71546"/>
            <a:ext cx="2928958" cy="2286016"/>
          </a:xfrm>
          <a:prstGeom prst="rect">
            <a:avLst/>
          </a:prstGeom>
          <a:noFill/>
        </p:spPr>
      </p:pic>
      <p:pic>
        <p:nvPicPr>
          <p:cNvPr id="2050" name="Picture 2" descr="C:\Users\123\Desktop\столовая\IMG_3630-18-01-19-01-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857628"/>
            <a:ext cx="2252668" cy="2676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</TotalTime>
  <Words>9</Words>
  <Application>Microsoft Office PowerPoint</Application>
  <PresentationFormat>Экран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Целиноград ауданы</vt:lpstr>
      <vt:lpstr>Слайд 2</vt:lpstr>
      <vt:lpstr>Слайд 3</vt:lpstr>
      <vt:lpstr>Слайд 4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Целиноградский район</dc:title>
  <dc:creator>123</dc:creator>
  <cp:lastModifiedBy>пк</cp:lastModifiedBy>
  <cp:revision>7</cp:revision>
  <dcterms:created xsi:type="dcterms:W3CDTF">2019-01-18T06:56:30Z</dcterms:created>
  <dcterms:modified xsi:type="dcterms:W3CDTF">2019-01-18T08:21:32Z</dcterms:modified>
</cp:coreProperties>
</file>